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Kanit Light"/>
      <p:regular r:id="rId16"/>
    </p:embeddedFont>
    <p:embeddedFont>
      <p:font typeface="Kanit Light"/>
      <p:regular r:id="rId17"/>
    </p:embeddedFont>
    <p:embeddedFont>
      <p:font typeface="Kanit Light"/>
      <p:regular r:id="rId18"/>
    </p:embeddedFont>
    <p:embeddedFont>
      <p:font typeface="Kanit Light"/>
      <p:regular r:id="rId19"/>
    </p:embeddedFont>
    <p:embeddedFont>
      <p:font typeface="Martel Sans"/>
      <p:regular r:id="rId20"/>
    </p:embeddedFont>
    <p:embeddedFont>
      <p:font typeface="Martel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872371"/>
            <a:ext cx="7667625" cy="363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150"/>
              </a:lnSpc>
              <a:buNone/>
            </a:pPr>
            <a:r>
              <a:rPr lang="en-US" sz="57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Tecnologías Habilitadoras Digitales: Transformando el Futuro</a:t>
            </a:r>
            <a:endParaRPr lang="en-US" sz="5700" dirty="0"/>
          </a:p>
        </p:txBody>
      </p:sp>
      <p:sp>
        <p:nvSpPr>
          <p:cNvPr id="4" name="Text 1"/>
          <p:cNvSpPr/>
          <p:nvPr/>
        </p:nvSpPr>
        <p:spPr>
          <a:xfrm>
            <a:off x="6224587" y="4827270"/>
            <a:ext cx="7667625" cy="1349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Las Tecnologías Habilitadoras Digitales (THD) están revolucionando nuestra forma de vivir y trabajar. Esta presentación explora seis THD fundamentales: Inteligencia Artificial, Internet de las Cosas, Blockchain, Realidad Virtual, Realidad Aumentada y Big Data.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24587" y="6413659"/>
            <a:ext cx="7667625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Analizaremos su impacto y potencial futuro en diversos sectores.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24587" y="7003852"/>
            <a:ext cx="337423" cy="337423"/>
          </a:xfrm>
          <a:prstGeom prst="roundRect">
            <a:avLst>
              <a:gd name="adj" fmla="val 27096806"/>
            </a:avLst>
          </a:prstGeom>
          <a:solidFill>
            <a:srgbClr val="9E7F39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26743" y="7123748"/>
            <a:ext cx="1331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Martel Sans Medium" pitchFamily="34" charset="0"/>
                <a:ea typeface="Martel Sans Medium" pitchFamily="34" charset="-122"/>
                <a:cs typeface="Martel Sans Medium" pitchFamily="34" charset="-120"/>
              </a:rPr>
              <a:t>ÁG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667381" y="6988135"/>
            <a:ext cx="2163842" cy="368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050" b="1" dirty="0">
                <a:solidFill>
                  <a:srgbClr val="2C3249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por Ángel García</a:t>
            </a:r>
            <a:endParaRPr lang="en-US" sz="2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61341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Inteligencia Artificial (IA)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68559" y="2247781"/>
            <a:ext cx="1034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IA simula procesos de inteligencia humana mediante algoritmos y sistemas computacionales avanzados.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4269" y="4144447"/>
            <a:ext cx="1721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Historia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Desde el Test de Turing en 1950, la IA ha evolucionado hasta el aprendizaje profundo actual.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5D2CF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2840" y="6041112"/>
            <a:ext cx="17490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Aplicaciones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utiliza en asistentes virtuales, vehículos autónomos y sistemas de recomendación personalizados.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366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Internet de las Cosas (IoT)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Concepto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IoT conecta dispositivos físicos a internet, permitiendo la recopilación y el intercambio de datos.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Ventajas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Mejora la eficiencia en hogares inteligentes y ciudades conectadas. Optimiza procesos industriales.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Desafíos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seguridad y privacidad de datos son preocupaciones clave en la implementación del IoT.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Blockchain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Fundamentos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Blockchain es un registro distribuido e inmutable de transacciones digitales.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Aplicaciones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usa en criptomonedas, contratos inteligentes y cadenas de suministro transparentes.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Impacto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Revoluciona la confianza digital y la descentralización de servicios financieros.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88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Realidad Virtual (VR)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9126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Entretenimiento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1917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VR ofrece experiencias inmersivas en videojuegos y cine interactivo.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49126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1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Educación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812036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Permite simulaciones educativas y entrenamiento profesional realista y seguro.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49126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14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Salud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811917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utiliza en terapias para fobias y rehabilitación física.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920" y="727472"/>
            <a:ext cx="5946815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Realidad Aumentada (AR)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920" y="1694140"/>
            <a:ext cx="522565" cy="5225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7920" y="2425660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Comercio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17920" y="2877622"/>
            <a:ext cx="768096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Permite probar productos virtualmente antes de comprarlos.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3839170"/>
            <a:ext cx="522565" cy="5225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17920" y="4570690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Navegación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6217920" y="5022652"/>
            <a:ext cx="768096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Ofrece indicaciones superpuestas en tiempo real sobre el entorno físico.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920" y="5984200"/>
            <a:ext cx="522565" cy="52256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17920" y="6715720"/>
            <a:ext cx="261294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Educación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17920" y="7167682"/>
            <a:ext cx="768096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Enriquece libros y materiales educativos con contenido interactivo 3D.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48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Big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23755"/>
            <a:ext cx="7556421" cy="4431030"/>
          </a:xfrm>
          <a:prstGeom prst="roundRect">
            <a:avLst>
              <a:gd name="adj" fmla="val 215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431375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57508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Volumen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575084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Grandes cantidades de datos generados constantemente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444597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358830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Velocidad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358830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Procesamiento rápido para análisis en tiempo real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457819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6015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Variedad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601528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Datos estructurados, no estructurados y semiestructurados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5833943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97765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Veracidad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977652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Garantizar la calidad y fiabilidad de los datos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64544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Impacto Social de las THD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9502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Transformación Laboral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Las THD crean nuevos empleos y requieren nuevas habilidades digitales.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Conectividad Global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Facilitan la comunicación y colaboración a escala mundial.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Desafíos Éticos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Plantean cuestiones sobre privacidad, seguridad y equidad en el acceso tecnológico.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Conclusión: El Futuro de las THD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7148" y="3386138"/>
            <a:ext cx="1034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Integración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Las THD se fusionarán, creando ecosistemas tecnológicos más complejos y eficientes.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4535" y="3386138"/>
            <a:ext cx="1721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Sostenibilidad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15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Jugarán un papel crucial en la lucha contra el cambio climático.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61430" y="5810131"/>
            <a:ext cx="17490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Ética y Regulación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necesitarán marcos regulatorios sólidos para garantizar un desarrollo responsable.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2024-11-28T07:59:09Z</dcterms:created>
  <dcterms:modified xsi:type="dcterms:W3CDTF">2024-11-28T07:59:09Z</dcterms:modified>
</cp:coreProperties>
</file>